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9" r:id="rId2"/>
    <p:sldId id="282" r:id="rId3"/>
    <p:sldId id="285" r:id="rId4"/>
    <p:sldId id="283" r:id="rId5"/>
    <p:sldId id="294" r:id="rId6"/>
    <p:sldId id="295" r:id="rId7"/>
    <p:sldId id="286" r:id="rId8"/>
    <p:sldId id="280" r:id="rId9"/>
    <p:sldId id="296" r:id="rId10"/>
    <p:sldId id="284" r:id="rId11"/>
    <p:sldId id="263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76C7F7-10E9-42D7-84D4-4CF6CE381CE3}" v="25" dt="2023-01-24T08:16:37.9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526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A4541-B9B3-487B-94E2-36571FE48419}" type="datetimeFigureOut">
              <a:rPr lang="nl-NL" smtClean="0"/>
              <a:t>24-1-2024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C9C3E-BFA0-4836-BE02-F83FEB2521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064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Het kan ook met</a:t>
            </a:r>
            <a:r>
              <a:rPr lang="nl-NL" baseline="0" dirty="0"/>
              <a:t> 4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3F95D-A3DE-44DA-BB08-416171D73416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0658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A84D4F-41F7-28A0-9F80-DD5D75812E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B9A6BBC-3E1B-8CD3-E5F5-2C3241A9E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8B5EBB-732B-0CEB-9335-E86E7569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287D221-956D-489E-5040-306E9D08B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B9F247-CE59-E017-E07B-EE0042E72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1814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F53923-1A99-D4AA-26D4-EEE07109F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CB28F54-DFA2-D96F-AA82-B2C75A252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BBDB25-6AFF-BAD0-16F3-C37818F33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4D4925-C219-AF69-5793-3CDC38AB7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268BC0-A3EC-6CB7-CBA3-FBCB1D5A1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01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4501BD2-C834-22B2-A385-3F48EDC8F7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EFEDAC2-9CC3-321C-C212-75EF8CCE3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F2FCFE-B4E2-4944-4F3F-DCA970401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7BD8E5-64B8-FAB3-53DC-0D76B2CA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25474E-40A6-C813-EA24-965DA9547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3207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1FDCAC-FE03-E2DF-5E0D-C636DFA2A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12DFD9-B0B9-758E-22DD-7FD09A78F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CA91DC9-B5DB-FE28-7FA5-069BB6847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7ADE4A-67B1-6EB8-58CC-651E16867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4167E1-4511-A4CE-803C-D96728605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211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008C19-165C-F742-B101-1D358790C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FF44C30-BCD8-9E4D-453A-3ADD222B0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2C6777-0CB6-E8A3-ED2F-A5E99D2E8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B1B3DAF-920B-6A08-4AF4-3C8B34A82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F77BE4-F315-AF00-30B7-872F0193E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324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F8A64-89F5-67AF-54F6-5A555D58E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CFA3DC-6A30-A7CA-0702-7DAF4C05B7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23DCBB3-46F8-0E39-50DD-3DC8DA72C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BD7B305-9F69-74C9-3B00-0E50F2538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65A5176-95DA-DB21-136D-899CA05C9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30DC9D4-25AB-0C2B-3E2B-9EAD8105A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688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8B712-221A-668E-19EF-960A2B68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7B3B5D7-EC93-78A9-60B9-5B9B5C851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1F38CFA-C218-3DF4-E711-B391FF35CE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6CB2056-6D08-E64C-30E3-FB50C0A7B8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2061DDF-9BAF-9818-9306-8556CDCD17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74A7E63-1C90-0B32-3938-2645B6A9A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C6819AF-CF20-5A7B-E2B3-F2A9ED79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4B390BA-811E-E08A-2305-8EE706AC8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9019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ABDC2A-B942-031B-2AB7-87F640162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E87CC7D-813F-FB8B-271F-49FAF7E76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02C5FE0-7357-D079-C44C-A36A07FA5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ACBF8A7-F4FC-133C-2D3D-82CF9F7ED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350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4667EAF-98B6-6CBB-E869-13FA5567B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6B9F45D-297B-54CE-BF6E-0D023A0C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22B9696-ACD5-B393-57B3-A5B80E5F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30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35BD1E-E05B-3963-5C74-C560CA54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D94061-0612-929E-7BE0-0C5C8DBF8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DF3C159-4B84-3B20-5872-1CFC22D02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91FF640-C330-7650-6E57-8DA64220E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60B7B4A-B1B7-67F3-3008-8016BA9A7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4AD1992-E727-4D7C-64CC-6988AAD1B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43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2A0910-52ED-562E-6A8C-5C047D579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975481E-0B96-CDB8-8DBC-A27AA2E3C1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18CF221-2751-2758-805C-4ADEB1D37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8E2301-C56C-85BC-A361-D837665D6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0902-9A4A-4C9F-BD15-5996B2D1BF72}" type="datetimeFigureOut">
              <a:rPr lang="nl-NL" smtClean="0"/>
              <a:t>24-1-2024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04205FB-098F-B275-91C4-0403C68B1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2E60ABA-9864-AD1B-659B-21F95B100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086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0194397-B1FB-AFF1-9D27-A86B36918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62A7ECA-EC1A-C64D-62B4-B501463DB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9D7358-C5E9-0EBE-C418-687FE802DC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40902-9A4A-4C9F-BD15-5996B2D1BF72}" type="datetimeFigureOut">
              <a:rPr lang="nl-NL" smtClean="0"/>
              <a:t>24-1-2024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C11385-4920-FD5E-6E83-20C92445C0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D5A3844-C757-93B2-622D-97BA75342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EB67C-B3E0-49F3-B57C-94FCBA0269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546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D4EpxUxPn8&amp;t=18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/>
                <a:cs typeface="Arial"/>
              </a:rPr>
              <a:t>Les 8  Herhaling &amp; Quiz</a:t>
            </a:r>
            <a:endParaRPr lang="nl-NL" sz="4400" b="1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16200"/>
            <a:ext cx="2562138" cy="909853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/>
                <a:cs typeface="Arial"/>
              </a:rPr>
              <a:t>Specialisatie: </a:t>
            </a:r>
            <a:r>
              <a:rPr lang="nl-NL" sz="1200" dirty="0">
                <a:solidFill>
                  <a:srgbClr val="000644"/>
                </a:solidFill>
                <a:latin typeface="Arial"/>
                <a:cs typeface="Arial"/>
              </a:rPr>
              <a:t>Vrijetijd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52751" y="1726226"/>
            <a:ext cx="3655006" cy="301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Keurmerken binnen VT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Super duurzame quiz!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Herhaling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Evaluatie VT lessen</a:t>
            </a: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754828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90988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86167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9572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688072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89746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1</a:t>
                      </a:r>
                      <a:endParaRPr lang="nl-NL" sz="1200" b="1" strike="sngStrike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2</a:t>
                      </a:r>
                      <a:endParaRPr lang="nl-NL" sz="1200" b="1" strike="sngStrike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strike="sng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3</a:t>
                      </a:r>
                      <a:endParaRPr lang="nl-NL" sz="1200" b="1" strike="sngStrike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4</a:t>
                      </a:r>
                      <a:endParaRPr lang="nl-NL" sz="1200" b="1" strike="sngStrike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5</a:t>
                      </a:r>
                      <a:endParaRPr lang="nl-NL" sz="1200" b="1" strike="sngStrike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413669" y="1702854"/>
            <a:ext cx="1137571" cy="970285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635831" y="1726226"/>
            <a:ext cx="1097466" cy="942590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22033" cy="1862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/>
                <a:cs typeface="Arial"/>
              </a:rPr>
              <a:t> Verantwoording</a:t>
            </a:r>
            <a:endParaRPr lang="nl-NL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544011" y="4128719"/>
            <a:ext cx="1011007" cy="859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924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FB94DE-0AC8-F6E3-D11B-BD25D82E0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7030A0"/>
                </a:solidFill>
              </a:rPr>
              <a:t>Begrippenlijst – vragen?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2B3B68-F8B3-EBA9-4DE0-958593A8B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Check deze nog even goed voor  jezelf voor je aan de toets begint.. En zoek op wat je niet weet. </a:t>
            </a:r>
          </a:p>
        </p:txBody>
      </p:sp>
    </p:spTree>
    <p:extLst>
      <p:ext uri="{BB962C8B-B14F-4D97-AF65-F5344CB8AC3E}">
        <p14:creationId xmlns:p14="http://schemas.microsoft.com/office/powerpoint/2010/main" val="172955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1DEAC8-7A86-D322-F817-5882F9A02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560" y="286920"/>
            <a:ext cx="10515600" cy="1325563"/>
          </a:xfrm>
        </p:spPr>
        <p:txBody>
          <a:bodyPr/>
          <a:lstStyle/>
          <a:p>
            <a:r>
              <a:rPr lang="nl-NL" b="1" dirty="0">
                <a:solidFill>
                  <a:srgbClr val="7030A0"/>
                </a:solidFill>
              </a:rPr>
              <a:t>Evaluatie lessen VT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188BACA-AFCA-25DB-D5C4-9B3909245729}"/>
              </a:ext>
            </a:extLst>
          </p:cNvPr>
          <p:cNvSpPr txBox="1"/>
          <p:nvPr/>
        </p:nvSpPr>
        <p:spPr>
          <a:xfrm>
            <a:off x="335560" y="2189526"/>
            <a:ext cx="68454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Wat vind je van de inhoud van de lessen?</a:t>
            </a:r>
          </a:p>
          <a:p>
            <a:r>
              <a:rPr lang="nl-NL" sz="2800" dirty="0"/>
              <a:t>Wat moet blijven? </a:t>
            </a:r>
          </a:p>
          <a:p>
            <a:r>
              <a:rPr lang="nl-NL" sz="2800" dirty="0"/>
              <a:t>Wat mag minder…. </a:t>
            </a:r>
          </a:p>
          <a:p>
            <a:r>
              <a:rPr lang="nl-NL" sz="2800" dirty="0"/>
              <a:t>Welk cijfer geef je de lessen Vrije Tijd…. 1-10?</a:t>
            </a:r>
          </a:p>
        </p:txBody>
      </p:sp>
      <p:pic>
        <p:nvPicPr>
          <p:cNvPr id="1030" name="Picture 6" descr="Wijsheden tegeltje met spreuk over Overig: Ieder mens heeft recht op mijn  mening | bol.com">
            <a:extLst>
              <a:ext uri="{FF2B5EF4-FFF2-40B4-BE49-F238E27FC236}">
                <a16:creationId xmlns:a16="http://schemas.microsoft.com/office/drawing/2014/main" id="{FFB8F65B-D9FA-89F5-C0B2-6A7E130E0E6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4" y="1270239"/>
            <a:ext cx="3926301" cy="3926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21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5389E-CEC2-477F-1E62-140E4CF80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</a:t>
            </a:r>
            <a:r>
              <a:rPr lang="nl-NL" b="1" dirty="0">
                <a:solidFill>
                  <a:srgbClr val="7030A0"/>
                </a:solidFill>
              </a:rPr>
              <a:t>belangrijk</a:t>
            </a:r>
            <a:r>
              <a:rPr lang="nl-NL" dirty="0"/>
              <a:t> zijn keurmerken?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D4189B-0552-F0DD-D679-7F13AFC3E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 </a:t>
            </a:r>
            <a:r>
              <a:rPr lang="nl-NL" b="1" dirty="0">
                <a:solidFill>
                  <a:srgbClr val="7030A0"/>
                </a:solidFill>
              </a:rPr>
              <a:t>duurzaamheid</a:t>
            </a:r>
            <a:r>
              <a:rPr lang="nl-NL" dirty="0"/>
              <a:t> binnen de vrije tijd?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Welke</a:t>
            </a:r>
            <a:r>
              <a:rPr lang="nl-NL" dirty="0">
                <a:solidFill>
                  <a:srgbClr val="7030A0"/>
                </a:solidFill>
              </a:rPr>
              <a:t> keurmerken </a:t>
            </a:r>
            <a:r>
              <a:rPr lang="nl-NL" dirty="0"/>
              <a:t>ken je nog meer? </a:t>
            </a:r>
          </a:p>
          <a:p>
            <a:r>
              <a:rPr lang="nl-NL" dirty="0" err="1">
                <a:solidFill>
                  <a:srgbClr val="00B050"/>
                </a:solidFill>
              </a:rPr>
              <a:t>Greenkey</a:t>
            </a:r>
            <a:r>
              <a:rPr lang="nl-NL" dirty="0">
                <a:solidFill>
                  <a:srgbClr val="00B050"/>
                </a:solidFill>
              </a:rPr>
              <a:t>, Barometer duurzame Evenementen</a:t>
            </a:r>
            <a:r>
              <a:rPr lang="nl-NL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1717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EF9E8F-91EB-C21D-AB81-A587A9DFD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Barometer duurzame evenementen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06C6040F-3653-C687-F663-7FFB10392F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79" r="-1" b="-1"/>
          <a:stretch/>
        </p:blipFill>
        <p:spPr>
          <a:xfrm>
            <a:off x="162332" y="2213811"/>
            <a:ext cx="11579396" cy="388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370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412C51-9DC4-B7DC-8089-2D17EA8EB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7030A0"/>
                </a:solidFill>
              </a:rPr>
              <a:t>Barometer Duurzame evenementen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993456-807F-2DD3-0B96-86660E783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(5) Zo zien festivals eruit in 2025! | Hoe Duurzaam Maakt U Het?! - YouTube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147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A33F4-C5BF-AF20-4191-125DD0082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7030A0"/>
                </a:solidFill>
              </a:rPr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D9565D-142C-D53B-FDA7-F2E859F63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Bedenk binnen deze categorieën van de Barometer een aantal duurzame oplossingen die festivals kunnen toepassen:</a:t>
            </a:r>
          </a:p>
          <a:p>
            <a:pPr algn="ctr"/>
            <a:endParaRPr lang="nl-NL" u="sng" dirty="0"/>
          </a:p>
          <a:p>
            <a:pPr algn="ctr"/>
            <a:r>
              <a:rPr lang="nl-NL" u="sng" dirty="0">
                <a:solidFill>
                  <a:schemeClr val="accent6">
                    <a:lumMod val="75000"/>
                  </a:schemeClr>
                </a:solidFill>
              </a:rPr>
              <a:t>Energie</a:t>
            </a:r>
          </a:p>
          <a:p>
            <a:pPr algn="ctr"/>
            <a:r>
              <a:rPr lang="nl-NL" u="sng" dirty="0">
                <a:solidFill>
                  <a:schemeClr val="accent6">
                    <a:lumMod val="75000"/>
                  </a:schemeClr>
                </a:solidFill>
              </a:rPr>
              <a:t>Water, hygiëne en schoonmaak</a:t>
            </a:r>
          </a:p>
          <a:p>
            <a:pPr algn="ctr"/>
            <a:r>
              <a:rPr lang="nl-NL" u="sng" dirty="0">
                <a:solidFill>
                  <a:schemeClr val="accent6">
                    <a:lumMod val="75000"/>
                  </a:schemeClr>
                </a:solidFill>
              </a:rPr>
              <a:t>Afval en grondstoffen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4055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ADA46E8-76C0-DAEA-494C-C66076B37E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 bwMode="auto">
          <a:xfrm>
            <a:off x="20" y="-126333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7510" y="4626141"/>
            <a:ext cx="9144000" cy="1195459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3600" dirty="0">
                <a:solidFill>
                  <a:srgbClr val="00B050"/>
                </a:solidFill>
                <a:highlight>
                  <a:srgbClr val="000000"/>
                </a:highlight>
                <a:latin typeface="+mj-lt"/>
                <a:cs typeface="+mj-cs"/>
              </a:rPr>
              <a:t>Wie is dit? </a:t>
            </a:r>
            <a:br>
              <a:rPr lang="en-US" sz="3600" dirty="0">
                <a:solidFill>
                  <a:srgbClr val="00B050"/>
                </a:solidFill>
                <a:highlight>
                  <a:srgbClr val="000000"/>
                </a:highlight>
                <a:latin typeface="+mj-lt"/>
                <a:cs typeface="+mj-cs"/>
              </a:rPr>
            </a:br>
            <a:r>
              <a:rPr lang="en-US" sz="3600" dirty="0">
                <a:solidFill>
                  <a:srgbClr val="00B050"/>
                </a:solidFill>
                <a:highlight>
                  <a:srgbClr val="000000"/>
                </a:highlight>
                <a:latin typeface="+mj-lt"/>
                <a:cs typeface="+mj-cs"/>
              </a:rPr>
              <a:t>Wat heeft hij met VT te maken?</a:t>
            </a:r>
            <a:br>
              <a:rPr lang="en-US" sz="3600" dirty="0">
                <a:solidFill>
                  <a:srgbClr val="00B050"/>
                </a:solidFill>
                <a:highlight>
                  <a:srgbClr val="000000"/>
                </a:highlight>
                <a:latin typeface="+mj-lt"/>
                <a:cs typeface="+mj-cs"/>
              </a:rPr>
            </a:br>
            <a:r>
              <a:rPr lang="en-US" sz="3600" dirty="0">
                <a:solidFill>
                  <a:srgbClr val="00B050"/>
                </a:solidFill>
                <a:highlight>
                  <a:srgbClr val="000000"/>
                </a:highlight>
                <a:latin typeface="+mj-lt"/>
                <a:cs typeface="+mj-cs"/>
              </a:rPr>
              <a:t>Wat heft hij met ethiek te maken?</a:t>
            </a:r>
          </a:p>
        </p:txBody>
      </p:sp>
    </p:spTree>
    <p:extLst>
      <p:ext uri="{BB962C8B-B14F-4D97-AF65-F5344CB8AC3E}">
        <p14:creationId xmlns:p14="http://schemas.microsoft.com/office/powerpoint/2010/main" val="1383479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88F796D-200A-D6E3-D288-72FB9176A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Duurzame Quiz </a:t>
            </a:r>
          </a:p>
        </p:txBody>
      </p:sp>
      <p:pic>
        <p:nvPicPr>
          <p:cNvPr id="2050" name="Picture 2" descr="Kampioen trofee beker, prijs, eerste plaats medaille.">
            <a:extLst>
              <a:ext uri="{FF2B5EF4-FFF2-40B4-BE49-F238E27FC236}">
                <a16:creationId xmlns:a16="http://schemas.microsoft.com/office/drawing/2014/main" id="{CCCF9D86-53CA-2C9F-DDBC-A5617D53493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83296" y="643466"/>
            <a:ext cx="5568739" cy="556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358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AA23B4-1A71-EE03-862D-609EA8027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7030A0"/>
                </a:solidFill>
              </a:rPr>
              <a:t>Begrippen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31A8E5-9F7B-1295-5BCA-0FA98E517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Wat zijn sustainable events? </a:t>
            </a:r>
          </a:p>
          <a:p>
            <a:r>
              <a:rPr lang="nl-N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Lees: barometer duurzame evenementen (wat is dit ook alweer…..) </a:t>
            </a:r>
          </a:p>
          <a:p>
            <a:r>
              <a:rPr lang="nl-N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 welke manier heb je invloed op de beleving van bezoekers?</a:t>
            </a:r>
          </a:p>
          <a:p>
            <a:r>
              <a:rPr lang="nl-N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Hoorde daar niet een model bij…………… </a:t>
            </a:r>
          </a:p>
          <a:p>
            <a:r>
              <a:rPr lang="nl-N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Wat is brainstormen?</a:t>
            </a:r>
          </a:p>
          <a:p>
            <a:r>
              <a:rPr lang="nl-N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en convergeren? </a:t>
            </a:r>
          </a:p>
          <a:p>
            <a:r>
              <a:rPr lang="nl-N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en divergeren? </a:t>
            </a:r>
          </a:p>
          <a:p>
            <a:r>
              <a:rPr lang="nl-N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Wat is </a:t>
            </a:r>
            <a:r>
              <a:rPr lang="nl-NL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imagineering</a:t>
            </a:r>
            <a:r>
              <a:rPr lang="nl-N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??</a:t>
            </a:r>
          </a:p>
          <a:p>
            <a:r>
              <a:rPr lang="nl-N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Ethiek binnen VT?</a:t>
            </a:r>
          </a:p>
          <a:p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nl-NL" dirty="0"/>
              <a:t>Gratis tips: lees/leer de </a:t>
            </a:r>
            <a:r>
              <a:rPr lang="nl-NL" u="sng" dirty="0">
                <a:solidFill>
                  <a:srgbClr val="7030A0"/>
                </a:solidFill>
              </a:rPr>
              <a:t>begrippenlijst</a:t>
            </a:r>
            <a:r>
              <a:rPr lang="nl-NL" dirty="0"/>
              <a:t> + </a:t>
            </a:r>
            <a:r>
              <a:rPr lang="nl-NL" u="sng" dirty="0">
                <a:solidFill>
                  <a:srgbClr val="7030A0"/>
                </a:solidFill>
              </a:rPr>
              <a:t>de lessen </a:t>
            </a:r>
            <a:r>
              <a:rPr lang="nl-NL" dirty="0"/>
              <a:t>+ </a:t>
            </a:r>
            <a:r>
              <a:rPr lang="nl-NL" u="sng" dirty="0">
                <a:solidFill>
                  <a:srgbClr val="7030A0"/>
                </a:solidFill>
              </a:rPr>
              <a:t>alle extra artikelen </a:t>
            </a:r>
            <a:r>
              <a:rPr lang="nl-NL" dirty="0"/>
              <a:t>op de wiki goed door! </a:t>
            </a:r>
          </a:p>
        </p:txBody>
      </p:sp>
    </p:spTree>
    <p:extLst>
      <p:ext uri="{BB962C8B-B14F-4D97-AF65-F5344CB8AC3E}">
        <p14:creationId xmlns:p14="http://schemas.microsoft.com/office/powerpoint/2010/main" val="116334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vergeren Convergeren | Agile Scrum Group">
            <a:extLst>
              <a:ext uri="{FF2B5EF4-FFF2-40B4-BE49-F238E27FC236}">
                <a16:creationId xmlns:a16="http://schemas.microsoft.com/office/drawing/2014/main" id="{5BB00AAB-B3EB-6A0B-94CC-E44CB7FC4B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88784">
            <a:off x="734929" y="395579"/>
            <a:ext cx="4381500" cy="2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Tijdelijke aanduiding voor inhoud 4">
            <a:extLst>
              <a:ext uri="{FF2B5EF4-FFF2-40B4-BE49-F238E27FC236}">
                <a16:creationId xmlns:a16="http://schemas.microsoft.com/office/drawing/2014/main" id="{53BBC85F-374A-6BBA-7565-0664D3E9A7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79" r="-1" b="-1"/>
          <a:stretch/>
        </p:blipFill>
        <p:spPr>
          <a:xfrm>
            <a:off x="144284" y="4510822"/>
            <a:ext cx="6996457" cy="2347178"/>
          </a:xfrm>
          <a:prstGeom prst="rect">
            <a:avLst/>
          </a:prstGeom>
        </p:spPr>
      </p:pic>
      <p:pic>
        <p:nvPicPr>
          <p:cNvPr id="1028" name="Picture 4" descr="De Code van Ethiek binnen de GRCN">
            <a:extLst>
              <a:ext uri="{FF2B5EF4-FFF2-40B4-BE49-F238E27FC236}">
                <a16:creationId xmlns:a16="http://schemas.microsoft.com/office/drawing/2014/main" id="{33F34827-9464-B511-4FFA-9EE0834F1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583" y="180474"/>
            <a:ext cx="3403934" cy="189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odelo contextual de aprendizaje (Falk y Dierking, 2000). | Download ...">
            <a:extLst>
              <a:ext uri="{FF2B5EF4-FFF2-40B4-BE49-F238E27FC236}">
                <a16:creationId xmlns:a16="http://schemas.microsoft.com/office/drawing/2014/main" id="{134AF4EF-DC70-E1C3-7E28-F24FF05EE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05073">
            <a:off x="8806866" y="609189"/>
            <a:ext cx="3116428" cy="252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Watch The Imagineering Story | Disney+">
            <a:extLst>
              <a:ext uri="{FF2B5EF4-FFF2-40B4-BE49-F238E27FC236}">
                <a16:creationId xmlns:a16="http://schemas.microsoft.com/office/drawing/2014/main" id="{BFFA9CAD-4765-06FB-4CE5-C8C4EEF0B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921" y="4407318"/>
            <a:ext cx="4112795" cy="2313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9992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287</Words>
  <Application>Microsoft Office PowerPoint</Application>
  <PresentationFormat>Breedbeeld</PresentationFormat>
  <Paragraphs>58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Wingdings</vt:lpstr>
      <vt:lpstr>Kantoorthema</vt:lpstr>
      <vt:lpstr>PowerPoint-presentatie</vt:lpstr>
      <vt:lpstr>Hoe belangrijk zijn keurmerken?</vt:lpstr>
      <vt:lpstr>Barometer duurzame evenementen</vt:lpstr>
      <vt:lpstr>Barometer Duurzame evenementen </vt:lpstr>
      <vt:lpstr>Opdracht</vt:lpstr>
      <vt:lpstr>Wie is dit?  Wat heeft hij met VT te maken? Wat heft hij met ethiek te maken?</vt:lpstr>
      <vt:lpstr>Duurzame Quiz </vt:lpstr>
      <vt:lpstr>Begrippen </vt:lpstr>
      <vt:lpstr>PowerPoint-presentatie</vt:lpstr>
      <vt:lpstr>Begrippenlijst – vragen? </vt:lpstr>
      <vt:lpstr>Evaluatie lessen VT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  ha ling</dc:title>
  <dc:creator>Lotte de Laat</dc:creator>
  <cp:lastModifiedBy>Lotte de Laat</cp:lastModifiedBy>
  <cp:revision>2</cp:revision>
  <dcterms:created xsi:type="dcterms:W3CDTF">2023-01-23T15:45:30Z</dcterms:created>
  <dcterms:modified xsi:type="dcterms:W3CDTF">2024-01-24T15:20:17Z</dcterms:modified>
</cp:coreProperties>
</file>